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58" r:id="rId6"/>
    <p:sldId id="259" r:id="rId7"/>
    <p:sldId id="265" r:id="rId8"/>
    <p:sldId id="267" r:id="rId9"/>
    <p:sldId id="266" r:id="rId10"/>
    <p:sldId id="264" r:id="rId11"/>
    <p:sldId id="261" r:id="rId12"/>
    <p:sldId id="260" r:id="rId13"/>
    <p:sldId id="268" r:id="rId14"/>
    <p:sldId id="271" r:id="rId15"/>
    <p:sldId id="270" r:id="rId16"/>
    <p:sldId id="269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9" d="100"/>
          <a:sy n="89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DD8B-AFF8-4A5E-AF5A-3BA66E12F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40F13A-772F-46B1-AB35-00EDBC608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65785-58D5-4480-A758-E8D706E12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C3B5-64C3-4464-8308-207C3355015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155E9-65DD-4D29-9DA2-25D73CC17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B7A0E-547B-4258-923E-7D5B51B5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DE490-CBBF-4828-B2D3-3DA279E33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237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45E2-B9A4-497C-BA34-B72DCF39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A3ACE-2FBA-4617-BAC0-2607262F1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4BCE9-A999-4FEF-8CEA-6313187A7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C3B5-64C3-4464-8308-207C3355015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438DC-1043-4F84-B124-DAB9A4048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D7589-CB44-4F89-81FD-6EBF4970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DE490-CBBF-4828-B2D3-3DA279E33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82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1FC102-B00B-4D7B-A3C5-A440954E40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400BBA-4FAF-400F-B1A7-126776353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EB1AF-915B-452E-AA95-772FEF8E7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C3B5-64C3-4464-8308-207C3355015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655A6-C20C-48E6-AFA9-D932932E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16573-42CD-459F-9AE0-0DEF80AC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DE490-CBBF-4828-B2D3-3DA279E33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732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A4CF1-9AA6-4A17-BB19-2C47EE6DB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B908-C6F3-4F12-98CF-54268824C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5B33-20EE-42B6-9D73-DAF93AF33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C3B5-64C3-4464-8308-207C3355015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124A6-A54B-4ADE-B7C8-EF5A9431B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B42DC-DB53-44DF-A893-2EDDD463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DE490-CBBF-4828-B2D3-3DA279E33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09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FB96-6FB3-4778-997F-79B4344B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7ED37-0514-42AF-B5F3-F92B70567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E8AA8-6F7F-46E9-9249-618B14892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C3B5-64C3-4464-8308-207C3355015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10BA7-6DAF-4B86-8E05-835251286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81690-7FBE-4862-83A8-22536E6A8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DE490-CBBF-4828-B2D3-3DA279E33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986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903E-4A49-4050-9404-885C5250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89EE9-796E-4761-96E6-811EDDEAA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E7B42-1598-41DB-B4B8-A0C40C65B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9F8C4-880C-4C72-A5E2-314E893F7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C3B5-64C3-4464-8308-207C3355015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B06B4-F993-4E6F-A8C1-5C82CF232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6774B-6E42-40AE-B7C3-25A8C51E3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DE490-CBBF-4828-B2D3-3DA279E33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731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33EC-8AE7-481D-9CD0-DC81B60F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8617A-FBDE-4F19-B800-6DDE35D22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8A372-3C59-40BD-94DA-B2DB871DE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7EC9C4-2C5A-4292-8466-8BAAF19C6A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22EF58-5944-47E3-9695-33FE937113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4C39D-01C4-4423-B44E-8D0710AB3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C3B5-64C3-4464-8308-207C3355015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467F1B-B3A9-4B8B-A351-C34C380F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2D990-EEE6-44B4-8073-2A84CFFC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DE490-CBBF-4828-B2D3-3DA279E33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410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A1235-E59A-4001-8B91-3D9D2FAE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C049E-973F-4FF5-9614-077E77D9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C3B5-64C3-4464-8308-207C3355015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55D35-7832-43C0-9F63-562E37509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75A9C-93C6-47C1-958D-B02EA5E2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DE490-CBBF-4828-B2D3-3DA279E33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982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1BE8EB-2A0F-4D7E-B3B7-F1B36367D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C3B5-64C3-4464-8308-207C3355015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48B1C6-9903-4789-B661-6F27C9A17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ECBD8-E83F-4FA8-8BD0-B25921D88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DE490-CBBF-4828-B2D3-3DA279E33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153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5810-A82A-4102-BAF9-91EB202B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01864-4147-42BB-865E-4156A0782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26366-60E8-4409-9C90-C34E7D97D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599ED-98C5-4510-9269-777407833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C3B5-64C3-4464-8308-207C3355015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1328FD-57E6-404C-8038-5C5477BA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B4CF7-980F-4212-B407-1E77E2833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DE490-CBBF-4828-B2D3-3DA279E33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3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AF43A-67F2-4A9C-AEEC-380BC2324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648823-C53F-4696-A183-E0F022C2B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D538F-A037-4538-969E-217A78309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AD106-CD0E-4723-9200-D35668A71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C3B5-64C3-4464-8308-207C3355015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D0F6F-ABC1-49C4-AA79-BE653FE3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CF07A-407F-4D41-A28D-9DB91E98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DE490-CBBF-4828-B2D3-3DA279E33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27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E6200-781D-42FC-9A5F-6D89BAFD2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7FFB0-8C25-43BA-9E39-0F59D0F05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BD992-C42C-47D0-895A-3D7B56D4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AC3B5-64C3-4464-8308-207C3355015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C3A73-60B1-42DC-BCB7-8E478B3C5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8918B-06F1-407B-B362-FAB46E929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DE490-CBBF-4828-B2D3-3DA279E33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89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22D5944-23F7-42AC-9499-7D0D94F17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" t="2848" r="1597" b="2492"/>
          <a:stretch/>
        </p:blipFill>
        <p:spPr>
          <a:xfrm>
            <a:off x="-1" y="0"/>
            <a:ext cx="12272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73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D96B52-8FCB-46A9-8510-CD5B48BCA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9" t="3709" r="4339" b="4254"/>
          <a:stretch/>
        </p:blipFill>
        <p:spPr>
          <a:xfrm>
            <a:off x="-1" y="0"/>
            <a:ext cx="11360075" cy="68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06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C265D-6889-457B-9B9B-86170AC04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8" t="2550" r="6176" b="2192"/>
          <a:stretch/>
        </p:blipFill>
        <p:spPr>
          <a:xfrm>
            <a:off x="0" y="-1"/>
            <a:ext cx="12192000" cy="690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58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EDC6B-22F4-4FD2-9DE3-84208AB9E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1" t="3065" r="5626" b="4585"/>
          <a:stretch/>
        </p:blipFill>
        <p:spPr>
          <a:xfrm>
            <a:off x="-1" y="0"/>
            <a:ext cx="12413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60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B4380-631A-46FA-9C37-6A3D9CB417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6" t="3491" r="5681" b="7333"/>
          <a:stretch/>
        </p:blipFill>
        <p:spPr>
          <a:xfrm>
            <a:off x="0" y="-1"/>
            <a:ext cx="12192000" cy="68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2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B5283-C16E-4F20-9828-5D4EF49A7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3" t="4000" r="4117" b="2714"/>
          <a:stretch/>
        </p:blipFill>
        <p:spPr>
          <a:xfrm>
            <a:off x="0" y="0"/>
            <a:ext cx="12192000" cy="683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55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3665B5-653A-4A38-B04B-E8468F80D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7" t="6218" r="5697" b="7251"/>
          <a:stretch/>
        </p:blipFill>
        <p:spPr>
          <a:xfrm>
            <a:off x="0" y="0"/>
            <a:ext cx="12192000" cy="655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28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1DF49-5E1B-4C04-8E0A-632587BAE8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9" t="2134" r="1654" b="2690"/>
          <a:stretch/>
        </p:blipFill>
        <p:spPr>
          <a:xfrm>
            <a:off x="0" y="0"/>
            <a:ext cx="11220226" cy="68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27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4A7523-6F2B-4151-9A12-1254CE9FA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5" t="4414" r="6298" b="7147"/>
          <a:stretch/>
        </p:blipFill>
        <p:spPr>
          <a:xfrm>
            <a:off x="-1" y="0"/>
            <a:ext cx="12151399" cy="647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91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E9F013-16F7-4D33-A830-0F0FDBC3E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8" t="3519" r="5667" b="3164"/>
          <a:stretch/>
        </p:blipFill>
        <p:spPr>
          <a:xfrm>
            <a:off x="0" y="0"/>
            <a:ext cx="12192000" cy="68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76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CA851-CD97-41C3-A210-8738FD0BB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2" t="4795" r="7141" b="6078"/>
          <a:stretch/>
        </p:blipFill>
        <p:spPr>
          <a:xfrm>
            <a:off x="0" y="0"/>
            <a:ext cx="12182614" cy="664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01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53252-D078-4FC3-9598-F48B61383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4" t="4960" r="2361" b="3421"/>
          <a:stretch/>
        </p:blipFill>
        <p:spPr>
          <a:xfrm>
            <a:off x="0" y="0"/>
            <a:ext cx="12192000" cy="682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88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20BE05-163C-460D-9532-1DDB586D9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1" t="4794" r="5309" b="5866"/>
          <a:stretch/>
        </p:blipFill>
        <p:spPr>
          <a:xfrm>
            <a:off x="0" y="-1"/>
            <a:ext cx="12192000" cy="679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57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F872D-A0EE-4630-AF25-A6117C2F5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3" t="3421" r="2848" b="2119"/>
          <a:stretch/>
        </p:blipFill>
        <p:spPr>
          <a:xfrm>
            <a:off x="0" y="0"/>
            <a:ext cx="12192000" cy="69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10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E9E5E-2E88-4906-9C5C-2CF2D1610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8" t="4051" r="4163" b="6956"/>
          <a:stretch/>
        </p:blipFill>
        <p:spPr>
          <a:xfrm>
            <a:off x="0" y="-1"/>
            <a:ext cx="12175630" cy="660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13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2FAB9-C96E-433B-853A-8EF3DDB30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6" t="3242" r="2762" b="3124"/>
          <a:stretch/>
        </p:blipFill>
        <p:spPr>
          <a:xfrm>
            <a:off x="0" y="0"/>
            <a:ext cx="12285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0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1CECA1-B9AB-4DAC-AC6F-F830524CA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5" t="5439" r="4450" b="5554"/>
          <a:stretch/>
        </p:blipFill>
        <p:spPr>
          <a:xfrm>
            <a:off x="1" y="0"/>
            <a:ext cx="12192000" cy="67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87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ADBD4-6DC4-4F3A-8BCC-AEA1E7AE9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6" t="3755" r="2647" b="4345"/>
          <a:stretch/>
        </p:blipFill>
        <p:spPr>
          <a:xfrm>
            <a:off x="0" y="0"/>
            <a:ext cx="12192000" cy="667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43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C2BC0F-A2A2-444B-859E-C4647ECB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8" t="1629" r="5071" b="5005"/>
          <a:stretch/>
        </p:blipFill>
        <p:spPr>
          <a:xfrm>
            <a:off x="0" y="-1"/>
            <a:ext cx="12192000" cy="688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48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2</cp:revision>
  <dcterms:created xsi:type="dcterms:W3CDTF">2024-07-09T12:01:39Z</dcterms:created>
  <dcterms:modified xsi:type="dcterms:W3CDTF">2024-07-09T12:14:21Z</dcterms:modified>
</cp:coreProperties>
</file>